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77" r:id="rId11"/>
    <p:sldId id="266" r:id="rId12"/>
    <p:sldId id="267" r:id="rId13"/>
    <p:sldId id="268" r:id="rId14"/>
    <p:sldId id="269" r:id="rId15"/>
    <p:sldId id="270" r:id="rId16"/>
    <p:sldId id="271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843-1458-4131-B5F0-56D52767D63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0BF-E380-4926-B68A-05D6DF75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0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843-1458-4131-B5F0-56D52767D63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0BF-E380-4926-B68A-05D6DF75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4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843-1458-4131-B5F0-56D52767D63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0BF-E380-4926-B68A-05D6DF75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6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843-1458-4131-B5F0-56D52767D63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0BF-E380-4926-B68A-05D6DF75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9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843-1458-4131-B5F0-56D52767D63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0BF-E380-4926-B68A-05D6DF75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0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843-1458-4131-B5F0-56D52767D63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0BF-E380-4926-B68A-05D6DF75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843-1458-4131-B5F0-56D52767D63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0BF-E380-4926-B68A-05D6DF75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1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843-1458-4131-B5F0-56D52767D63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0BF-E380-4926-B68A-05D6DF75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843-1458-4131-B5F0-56D52767D63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0BF-E380-4926-B68A-05D6DF75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7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843-1458-4131-B5F0-56D52767D63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0BF-E380-4926-B68A-05D6DF75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8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843-1458-4131-B5F0-56D52767D63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40BF-E380-4926-B68A-05D6DF75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4843-1458-4131-B5F0-56D52767D63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540BF-E380-4926-B68A-05D6DF75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8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Oversight Task Force  </a:t>
            </a:r>
            <a:r>
              <a:rPr lang="en-US" dirty="0"/>
              <a:t>CCM Albania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06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5843" y="2453268"/>
            <a:ext cx="97015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Fokusi</a:t>
            </a:r>
            <a:r>
              <a:rPr lang="en-US" sz="4000" dirty="0"/>
              <a:t>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takimeve</a:t>
            </a:r>
            <a:r>
              <a:rPr lang="en-US" sz="4000" dirty="0"/>
              <a:t> me </a:t>
            </a:r>
            <a:r>
              <a:rPr lang="en-US" sz="4000" dirty="0" err="1"/>
              <a:t>perfaqesues</a:t>
            </a:r>
            <a:r>
              <a:rPr lang="en-US" sz="4000" dirty="0"/>
              <a:t> </a:t>
            </a:r>
            <a:r>
              <a:rPr lang="en-US" sz="4000" dirty="0" err="1"/>
              <a:t>te</a:t>
            </a:r>
            <a:r>
              <a:rPr lang="en-US" sz="4000" dirty="0"/>
              <a:t> </a:t>
            </a:r>
            <a:r>
              <a:rPr lang="en-US" sz="4000" dirty="0" err="1"/>
              <a:t>institucioneve</a:t>
            </a:r>
            <a:r>
              <a:rPr lang="en-US" sz="4000" dirty="0"/>
              <a:t> </a:t>
            </a:r>
            <a:r>
              <a:rPr lang="en-US" sz="4000" dirty="0" err="1"/>
              <a:t>shendetesore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2114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Spitali</a:t>
            </a:r>
            <a:r>
              <a:rPr lang="en-US" dirty="0"/>
              <a:t> </a:t>
            </a:r>
            <a:r>
              <a:rPr lang="en-US" dirty="0" err="1"/>
              <a:t>Universitar</a:t>
            </a:r>
            <a:r>
              <a:rPr lang="en-US" dirty="0"/>
              <a:t> “</a:t>
            </a:r>
            <a:r>
              <a:rPr lang="en-US" dirty="0" err="1"/>
              <a:t>Shefqet</a:t>
            </a:r>
            <a:r>
              <a:rPr lang="en-US" dirty="0"/>
              <a:t> </a:t>
            </a:r>
            <a:r>
              <a:rPr lang="en-US" dirty="0" err="1"/>
              <a:t>Ndroqi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Takimi</a:t>
            </a:r>
            <a:r>
              <a:rPr lang="en-US" dirty="0"/>
              <a:t> ne SUSHN per </a:t>
            </a:r>
            <a:r>
              <a:rPr lang="en-US" dirty="0" err="1"/>
              <a:t>menaxhimin</a:t>
            </a:r>
            <a:r>
              <a:rPr lang="en-US" dirty="0"/>
              <a:t> e TB ne vend </a:t>
            </a:r>
            <a:r>
              <a:rPr lang="en-US" dirty="0" err="1"/>
              <a:t>ishin</a:t>
            </a:r>
            <a:r>
              <a:rPr lang="en-US" dirty="0"/>
              <a:t> </a:t>
            </a:r>
            <a:r>
              <a:rPr lang="en-US" dirty="0" err="1"/>
              <a:t>pikat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: </a:t>
            </a:r>
          </a:p>
          <a:p>
            <a:r>
              <a:rPr lang="en-US" dirty="0" err="1"/>
              <a:t>Shtrimi</a:t>
            </a:r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sëmurëve</a:t>
            </a:r>
            <a:r>
              <a:rPr lang="en-US" dirty="0"/>
              <a:t> me </a:t>
            </a:r>
            <a:r>
              <a:rPr lang="en-US" dirty="0" err="1"/>
              <a:t>tuberkuloz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Vështirësitë</a:t>
            </a:r>
            <a:r>
              <a:rPr lang="en-US" dirty="0"/>
              <a:t> e </a:t>
            </a:r>
            <a:r>
              <a:rPr lang="en-US" dirty="0" err="1"/>
              <a:t>hasura</a:t>
            </a:r>
            <a:r>
              <a:rPr lang="en-US" dirty="0"/>
              <a:t> me </a:t>
            </a:r>
            <a:r>
              <a:rPr lang="en-US" dirty="0" err="1"/>
              <a:t>pacientët</a:t>
            </a:r>
            <a:r>
              <a:rPr lang="en-US" dirty="0"/>
              <a:t> me </a:t>
            </a:r>
            <a:r>
              <a:rPr lang="en-US" dirty="0" err="1"/>
              <a:t>tuberkuloz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pandemisë</a:t>
            </a:r>
            <a:r>
              <a:rPr lang="en-US" dirty="0"/>
              <a:t> Covid-19</a:t>
            </a:r>
          </a:p>
          <a:p>
            <a:r>
              <a:rPr lang="en-US" dirty="0"/>
              <a:t> </a:t>
            </a:r>
            <a:r>
              <a:rPr lang="en-US" dirty="0" err="1"/>
              <a:t>Problemet</a:t>
            </a:r>
            <a:r>
              <a:rPr lang="en-US" dirty="0"/>
              <a:t> e </a:t>
            </a:r>
            <a:r>
              <a:rPr lang="en-US" dirty="0" err="1"/>
              <a:t>hasura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laboratorin</a:t>
            </a:r>
            <a:r>
              <a:rPr lang="en-US" dirty="0"/>
              <a:t> e </a:t>
            </a:r>
            <a:r>
              <a:rPr lang="en-US" dirty="0" err="1"/>
              <a:t>referencës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TB</a:t>
            </a:r>
          </a:p>
          <a:p>
            <a:r>
              <a:rPr lang="en-US" dirty="0" err="1"/>
              <a:t>Vështirësi</a:t>
            </a:r>
            <a:r>
              <a:rPr lang="en-US" dirty="0"/>
              <a:t> me </a:t>
            </a:r>
            <a:r>
              <a:rPr lang="en-US" dirty="0" err="1"/>
              <a:t>menaxhimin</a:t>
            </a:r>
            <a:r>
              <a:rPr lang="en-US" dirty="0"/>
              <a:t> e </a:t>
            </a:r>
            <a:r>
              <a:rPr lang="en-US" dirty="0" err="1"/>
              <a:t>pacientëve</a:t>
            </a:r>
            <a:r>
              <a:rPr lang="en-US" dirty="0"/>
              <a:t> me </a:t>
            </a:r>
            <a:r>
              <a:rPr lang="en-US" dirty="0" err="1"/>
              <a:t>rezistencë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TB</a:t>
            </a:r>
          </a:p>
          <a:p>
            <a:r>
              <a:rPr lang="en-US" dirty="0" err="1"/>
              <a:t>Shpërndarja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monitorimi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barnave</a:t>
            </a:r>
            <a:r>
              <a:rPr lang="en-US" dirty="0"/>
              <a:t> </a:t>
            </a:r>
            <a:r>
              <a:rPr lang="en-US" dirty="0" err="1"/>
              <a:t>kundër</a:t>
            </a:r>
            <a:r>
              <a:rPr lang="en-US" dirty="0"/>
              <a:t> </a:t>
            </a:r>
            <a:r>
              <a:rPr lang="en-US" dirty="0" err="1"/>
              <a:t>tuberkulozit</a:t>
            </a:r>
            <a:endParaRPr lang="en-US" dirty="0"/>
          </a:p>
          <a:p>
            <a:r>
              <a:rPr lang="en-US" dirty="0" err="1"/>
              <a:t>Regjistrimi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raportimi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TB </a:t>
            </a:r>
            <a:r>
              <a:rPr lang="en-US" dirty="0" err="1"/>
              <a:t>gjate</a:t>
            </a:r>
            <a:r>
              <a:rPr lang="en-US" dirty="0"/>
              <a:t> </a:t>
            </a:r>
            <a:r>
              <a:rPr lang="en-US" dirty="0" err="1"/>
              <a:t>pandemise</a:t>
            </a:r>
            <a:r>
              <a:rPr lang="en-US" dirty="0"/>
              <a:t> </a:t>
            </a:r>
          </a:p>
          <a:p>
            <a:r>
              <a:rPr lang="en-US" dirty="0" err="1"/>
              <a:t>Testimi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pacientëve</a:t>
            </a:r>
            <a:r>
              <a:rPr lang="en-US" dirty="0"/>
              <a:t> me </a:t>
            </a:r>
            <a:r>
              <a:rPr lang="en-US" dirty="0" err="1"/>
              <a:t>tuberkuloz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HIV</a:t>
            </a:r>
          </a:p>
          <a:p>
            <a:r>
              <a:rPr lang="en-US" b="1" i="1" u="sng" dirty="0" err="1"/>
              <a:t>Roli</a:t>
            </a:r>
            <a:r>
              <a:rPr lang="en-US" b="1" i="1" u="sng" dirty="0"/>
              <a:t> </a:t>
            </a:r>
            <a:r>
              <a:rPr lang="en-US" b="1" i="1" u="sng" dirty="0" err="1"/>
              <a:t>i</a:t>
            </a:r>
            <a:r>
              <a:rPr lang="en-US" b="1" i="1" u="sng" dirty="0"/>
              <a:t> SUSHN </a:t>
            </a:r>
            <a:r>
              <a:rPr lang="en-US" b="1" i="1" u="sng" dirty="0" err="1"/>
              <a:t>në</a:t>
            </a:r>
            <a:r>
              <a:rPr lang="en-US" b="1" i="1" u="sng" dirty="0"/>
              <a:t> </a:t>
            </a:r>
            <a:r>
              <a:rPr lang="en-US" b="1" i="1" u="sng" dirty="0" err="1"/>
              <a:t>procesin</a:t>
            </a:r>
            <a:r>
              <a:rPr lang="en-US" b="1" i="1" u="sng" dirty="0"/>
              <a:t> e </a:t>
            </a:r>
            <a:r>
              <a:rPr lang="en-US" b="1" i="1" u="sng" dirty="0" err="1"/>
              <a:t>tranzicionit</a:t>
            </a:r>
            <a:r>
              <a:rPr lang="en-US" b="1" i="1" u="sng" dirty="0"/>
              <a:t>, duke </a:t>
            </a:r>
            <a:r>
              <a:rPr lang="en-US" b="1" i="1" u="sng" dirty="0" err="1"/>
              <a:t>përfshirë</a:t>
            </a:r>
            <a:r>
              <a:rPr lang="en-US" b="1" i="1" u="sng" dirty="0"/>
              <a:t> </a:t>
            </a:r>
            <a:r>
              <a:rPr lang="en-US" b="1" i="1" u="sng" dirty="0" err="1"/>
              <a:t>të</a:t>
            </a:r>
            <a:r>
              <a:rPr lang="en-US" b="1" i="1" u="sng" dirty="0"/>
              <a:t> </a:t>
            </a:r>
            <a:r>
              <a:rPr lang="en-US" b="1" i="1" u="sng" dirty="0" err="1"/>
              <a:t>gjithë</a:t>
            </a:r>
            <a:r>
              <a:rPr lang="en-US" b="1" i="1" u="sng" dirty="0"/>
              <a:t> </a:t>
            </a:r>
            <a:r>
              <a:rPr lang="en-US" b="1" i="1" u="sng" dirty="0" err="1"/>
              <a:t>komponentët</a:t>
            </a:r>
            <a:r>
              <a:rPr lang="en-US" b="1" i="1" u="sng" dirty="0"/>
              <a:t> </a:t>
            </a:r>
            <a:r>
              <a:rPr lang="en-US" b="1" i="1" u="sng" dirty="0" err="1"/>
              <a:t>që</a:t>
            </a:r>
            <a:r>
              <a:rPr lang="en-US" b="1" i="1" u="sng" dirty="0"/>
              <a:t> </a:t>
            </a:r>
            <a:r>
              <a:rPr lang="en-US" b="1" i="1" u="sng" dirty="0" err="1"/>
              <a:t>fondi</a:t>
            </a:r>
            <a:r>
              <a:rPr lang="en-US" b="1" i="1" u="sng" dirty="0"/>
              <a:t> global </a:t>
            </a:r>
            <a:r>
              <a:rPr lang="en-US" b="1" i="1" u="sng" dirty="0" err="1"/>
              <a:t>ka</a:t>
            </a:r>
            <a:r>
              <a:rPr lang="en-US" b="1" i="1" u="sng" dirty="0"/>
              <a:t> </a:t>
            </a:r>
            <a:r>
              <a:rPr lang="en-US" b="1" i="1" u="sng" dirty="0" err="1"/>
              <a:t>investuar</a:t>
            </a:r>
            <a:r>
              <a:rPr lang="en-US" b="1" i="1" u="sng" dirty="0"/>
              <a:t> </a:t>
            </a:r>
            <a:r>
              <a:rPr lang="en-US" b="1" i="1" u="sng" dirty="0" err="1"/>
              <a:t>në</a:t>
            </a:r>
            <a:r>
              <a:rPr lang="en-US" b="1" i="1" u="sng" dirty="0"/>
              <a:t> </a:t>
            </a:r>
            <a:r>
              <a:rPr lang="en-US" b="1" i="1" u="sng" dirty="0" err="1"/>
              <a:t>fushën</a:t>
            </a:r>
            <a:r>
              <a:rPr lang="en-US" b="1" i="1" u="sng" dirty="0"/>
              <a:t> e TB. </a:t>
            </a:r>
          </a:p>
        </p:txBody>
      </p:sp>
    </p:spTree>
    <p:extLst>
      <p:ext uri="{BB962C8B-B14F-4D97-AF65-F5344CB8AC3E}">
        <p14:creationId xmlns:p14="http://schemas.microsoft.com/office/powerpoint/2010/main" val="1810650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Departamenti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Pediatrisë</a:t>
            </a:r>
            <a:r>
              <a:rPr lang="en-US" dirty="0"/>
              <a:t> QSUT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Menaxhimi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fëmijëve</a:t>
            </a:r>
            <a:r>
              <a:rPr lang="en-US" dirty="0"/>
              <a:t> me TB, </a:t>
            </a:r>
            <a:r>
              <a:rPr lang="en-US" dirty="0" err="1"/>
              <a:t>sfidat</a:t>
            </a:r>
            <a:r>
              <a:rPr lang="en-US" dirty="0"/>
              <a:t>, </a:t>
            </a:r>
            <a:r>
              <a:rPr lang="en-US" dirty="0" err="1"/>
              <a:t>barrierat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boshllëqet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pandemisë</a:t>
            </a:r>
            <a:r>
              <a:rPr lang="en-US" dirty="0"/>
              <a:t> Covid-19</a:t>
            </a:r>
          </a:p>
          <a:p>
            <a:r>
              <a:rPr lang="en-US" dirty="0"/>
              <a:t> </a:t>
            </a:r>
            <a:r>
              <a:rPr lang="en-US" dirty="0" err="1"/>
              <a:t>Doza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reja</a:t>
            </a:r>
            <a:r>
              <a:rPr lang="en-US" dirty="0"/>
              <a:t> </a:t>
            </a:r>
            <a:r>
              <a:rPr lang="en-US" dirty="0" err="1"/>
              <a:t>pediatrike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TB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linjës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parë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dytë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Parandalimi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gjurmimi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kontakteve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anëtarët</a:t>
            </a:r>
            <a:r>
              <a:rPr lang="en-US" dirty="0"/>
              <a:t> e </a:t>
            </a:r>
            <a:r>
              <a:rPr lang="en-US" dirty="0" err="1"/>
              <a:t>familjes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kontakte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tjera</a:t>
            </a:r>
            <a:endParaRPr lang="en-US" dirty="0"/>
          </a:p>
          <a:p>
            <a:r>
              <a:rPr lang="en-US" dirty="0" err="1"/>
              <a:t>Përditësimi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udhëzimeve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reja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pediatrin</a:t>
            </a:r>
            <a:r>
              <a:rPr lang="en-US" dirty="0"/>
              <a:t> e TB, me </a:t>
            </a:r>
            <a:r>
              <a:rPr lang="en-US" dirty="0" err="1"/>
              <a:t>mbështetje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OBSH.</a:t>
            </a:r>
          </a:p>
          <a:p>
            <a:r>
              <a:rPr lang="en-US" dirty="0" err="1"/>
              <a:t>Forcimi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bashkëpunimit</a:t>
            </a:r>
            <a:r>
              <a:rPr lang="en-US" dirty="0"/>
              <a:t> me </a:t>
            </a:r>
            <a:r>
              <a:rPr lang="en-US" dirty="0" err="1"/>
              <a:t>pediatër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tjerë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rrethe</a:t>
            </a:r>
            <a:endParaRPr lang="en-US" dirty="0"/>
          </a:p>
          <a:p>
            <a:r>
              <a:rPr lang="en-US" dirty="0" err="1"/>
              <a:t>Kërkesat</a:t>
            </a:r>
            <a:r>
              <a:rPr lang="en-US" dirty="0"/>
              <a:t> </a:t>
            </a:r>
            <a:r>
              <a:rPr lang="en-US" dirty="0" err="1"/>
              <a:t>çdo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blerjen</a:t>
            </a:r>
            <a:r>
              <a:rPr lang="en-US" dirty="0"/>
              <a:t> e </a:t>
            </a:r>
            <a:r>
              <a:rPr lang="en-US" dirty="0" err="1"/>
              <a:t>barnave</a:t>
            </a:r>
            <a:r>
              <a:rPr lang="en-US" dirty="0"/>
              <a:t> </a:t>
            </a:r>
            <a:r>
              <a:rPr lang="en-US" dirty="0" err="1"/>
              <a:t>kundër</a:t>
            </a:r>
            <a:r>
              <a:rPr lang="en-US" dirty="0"/>
              <a:t> </a:t>
            </a:r>
            <a:r>
              <a:rPr lang="en-US" dirty="0" err="1"/>
              <a:t>tuberkulozit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vijnë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specialistët</a:t>
            </a:r>
            <a:r>
              <a:rPr lang="en-US" dirty="0"/>
              <a:t> </a:t>
            </a:r>
            <a:r>
              <a:rPr lang="en-US" dirty="0" err="1"/>
              <a:t>përkatës</a:t>
            </a:r>
            <a:r>
              <a:rPr lang="en-US" dirty="0"/>
              <a:t> </a:t>
            </a:r>
            <a:r>
              <a:rPr lang="en-US" dirty="0" err="1"/>
              <a:t>bazuar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udhëzimet</a:t>
            </a:r>
            <a:r>
              <a:rPr lang="en-US" dirty="0"/>
              <a:t> e </a:t>
            </a:r>
            <a:r>
              <a:rPr lang="en-US" dirty="0" err="1"/>
              <a:t>fëmijëve</a:t>
            </a:r>
            <a:r>
              <a:rPr lang="en-US" dirty="0"/>
              <a:t> me </a:t>
            </a:r>
            <a:r>
              <a:rPr lang="en-US" dirty="0" err="1"/>
              <a:t>tuberkuloz</a:t>
            </a:r>
            <a:r>
              <a:rPr lang="en-US" dirty="0"/>
              <a:t>.</a:t>
            </a:r>
          </a:p>
          <a:p>
            <a:r>
              <a:rPr lang="en-US" dirty="0" err="1"/>
              <a:t>Asistencë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kuantifikimin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parashikimin</a:t>
            </a:r>
            <a:r>
              <a:rPr lang="en-US" dirty="0"/>
              <a:t> e </a:t>
            </a:r>
            <a:r>
              <a:rPr lang="en-US" dirty="0" err="1"/>
              <a:t>barnave</a:t>
            </a:r>
            <a:r>
              <a:rPr lang="en-US" dirty="0"/>
              <a:t> </a:t>
            </a:r>
            <a:r>
              <a:rPr lang="en-US" dirty="0" err="1"/>
              <a:t>kundër</a:t>
            </a:r>
            <a:r>
              <a:rPr lang="en-US" dirty="0"/>
              <a:t> TB per </a:t>
            </a:r>
            <a:r>
              <a:rPr lang="en-US" dirty="0" err="1"/>
              <a:t>femije</a:t>
            </a:r>
            <a:r>
              <a:rPr lang="en-US" dirty="0"/>
              <a:t> </a:t>
            </a:r>
          </a:p>
          <a:p>
            <a:r>
              <a:rPr lang="en-US" b="1" i="1" u="sng" dirty="0" err="1"/>
              <a:t>Përgjegjës</a:t>
            </a:r>
            <a:r>
              <a:rPr lang="en-US" b="1" i="1" u="sng" dirty="0"/>
              <a:t> </a:t>
            </a:r>
            <a:r>
              <a:rPr lang="en-US" b="1" i="1" u="sng" dirty="0" err="1"/>
              <a:t>për</a:t>
            </a:r>
            <a:r>
              <a:rPr lang="en-US" b="1" i="1" u="sng" dirty="0"/>
              <a:t> </a:t>
            </a:r>
            <a:r>
              <a:rPr lang="en-US" b="1" i="1" u="sng" dirty="0" err="1"/>
              <a:t>menaxhimin</a:t>
            </a:r>
            <a:r>
              <a:rPr lang="en-US" b="1" i="1" u="sng" dirty="0"/>
              <a:t> </a:t>
            </a:r>
            <a:r>
              <a:rPr lang="en-US" b="1" i="1" u="sng" dirty="0" err="1"/>
              <a:t>dhe</a:t>
            </a:r>
            <a:r>
              <a:rPr lang="en-US" b="1" i="1" u="sng" dirty="0"/>
              <a:t> </a:t>
            </a:r>
            <a:r>
              <a:rPr lang="en-US" b="1" i="1" u="sng" dirty="0" err="1"/>
              <a:t>shpërndarjen</a:t>
            </a:r>
            <a:r>
              <a:rPr lang="en-US" b="1" i="1" u="sng" dirty="0"/>
              <a:t> e </a:t>
            </a:r>
            <a:r>
              <a:rPr lang="en-US" b="1" i="1" u="sng" dirty="0" err="1"/>
              <a:t>barnave</a:t>
            </a:r>
            <a:r>
              <a:rPr lang="en-US" b="1" i="1" u="sng" dirty="0"/>
              <a:t> </a:t>
            </a:r>
            <a:r>
              <a:rPr lang="en-US" b="1" i="1" u="sng" dirty="0" err="1"/>
              <a:t>kundër</a:t>
            </a:r>
            <a:r>
              <a:rPr lang="en-US" b="1" i="1" u="sng" dirty="0"/>
              <a:t> </a:t>
            </a:r>
            <a:r>
              <a:rPr lang="en-US" b="1" i="1" u="sng" dirty="0" err="1"/>
              <a:t>tuberkulozit</a:t>
            </a:r>
            <a:r>
              <a:rPr lang="en-US" b="1" i="1" u="sng" dirty="0"/>
              <a:t> </a:t>
            </a:r>
            <a:r>
              <a:rPr lang="en-US" b="1" i="1" u="sng" dirty="0" err="1"/>
              <a:t>tek</a:t>
            </a:r>
            <a:r>
              <a:rPr lang="en-US" b="1" i="1" u="sng" dirty="0"/>
              <a:t> </a:t>
            </a:r>
            <a:r>
              <a:rPr lang="en-US" b="1" i="1" u="sng" dirty="0" err="1"/>
              <a:t>pacientët</a:t>
            </a:r>
            <a:r>
              <a:rPr lang="en-US" b="1" i="1" u="sng" dirty="0"/>
              <a:t> e </a:t>
            </a:r>
            <a:r>
              <a:rPr lang="en-US" b="1" i="1" u="sng" dirty="0" err="1"/>
              <a:t>fëmijëve</a:t>
            </a:r>
            <a:r>
              <a:rPr lang="en-US" b="1" i="1" u="sng" dirty="0"/>
              <a:t> me </a:t>
            </a:r>
            <a:r>
              <a:rPr lang="en-US" b="1" i="1" u="sng" dirty="0" err="1"/>
              <a:t>tuberkuloz</a:t>
            </a:r>
            <a:r>
              <a:rPr lang="en-US" b="1" i="1" u="sng" dirty="0"/>
              <a:t> ne </a:t>
            </a:r>
            <a:r>
              <a:rPr lang="en-US" b="1" i="1" u="sng" dirty="0" err="1"/>
              <a:t>rrethe</a:t>
            </a:r>
            <a:r>
              <a:rPr lang="en-US" b="1" i="1" u="sng" dirty="0"/>
              <a:t> </a:t>
            </a:r>
            <a:r>
              <a:rPr lang="en-US" b="1" i="1" u="sng" dirty="0" err="1"/>
              <a:t>pais</a:t>
            </a:r>
            <a:r>
              <a:rPr lang="en-US" b="1" i="1" u="sng" dirty="0"/>
              <a:t> </a:t>
            </a:r>
            <a:r>
              <a:rPr lang="en-US" b="1" i="1" u="sng" dirty="0" err="1"/>
              <a:t>derit</a:t>
            </a:r>
            <a:r>
              <a:rPr lang="en-US" b="1" i="1" u="sng" dirty="0"/>
              <a:t> </a:t>
            </a:r>
            <a:r>
              <a:rPr lang="en-US" b="1" i="1" u="sng" dirty="0" err="1"/>
              <a:t>ani</a:t>
            </a:r>
            <a:r>
              <a:rPr lang="en-US" b="1" i="1" u="sng" dirty="0"/>
              <a:t> </a:t>
            </a:r>
            <a:r>
              <a:rPr lang="en-US" b="1" i="1" u="sng" dirty="0" err="1"/>
              <a:t>esht</a:t>
            </a:r>
            <a:r>
              <a:rPr lang="en-US" b="1" i="1" u="sng" dirty="0"/>
              <a:t> </a:t>
            </a:r>
            <a:r>
              <a:rPr lang="en-US" b="1" i="1" u="sng" dirty="0" err="1"/>
              <a:t>ene</a:t>
            </a:r>
            <a:r>
              <a:rPr lang="en-US" b="1" i="1" u="sng" dirty="0"/>
              <a:t> </a:t>
            </a:r>
            <a:r>
              <a:rPr lang="en-US" b="1" i="1" u="sng" dirty="0" err="1"/>
              <a:t>mnyre</a:t>
            </a:r>
            <a:r>
              <a:rPr lang="en-US" b="1" i="1" u="sng" dirty="0"/>
              <a:t> </a:t>
            </a:r>
            <a:r>
              <a:rPr lang="en-US" b="1" i="1" u="sng" dirty="0" err="1"/>
              <a:t>te</a:t>
            </a:r>
            <a:r>
              <a:rPr lang="en-US" b="1" i="1" u="sng" dirty="0"/>
              <a:t> </a:t>
            </a:r>
            <a:r>
              <a:rPr lang="en-US" b="1" i="1" u="sng" dirty="0" err="1"/>
              <a:t>centalizuar</a:t>
            </a:r>
            <a:r>
              <a:rPr lang="en-US" b="1" i="1" u="sng" dirty="0"/>
              <a:t> . </a:t>
            </a:r>
            <a:r>
              <a:rPr lang="en-US" b="1" i="1" u="sng" dirty="0" err="1"/>
              <a:t>Kjo</a:t>
            </a:r>
            <a:r>
              <a:rPr lang="en-US" b="1" i="1" u="sng" dirty="0"/>
              <a:t> </a:t>
            </a:r>
            <a:r>
              <a:rPr lang="en-US" b="1" i="1" u="sng" dirty="0" err="1"/>
              <a:t>kerkon</a:t>
            </a:r>
            <a:r>
              <a:rPr lang="en-US" b="1" i="1" u="sng" dirty="0"/>
              <a:t> se </a:t>
            </a:r>
            <a:r>
              <a:rPr lang="en-US" b="1" i="1" u="sng" dirty="0" err="1"/>
              <a:t>pari</a:t>
            </a:r>
            <a:r>
              <a:rPr lang="en-US" b="1" i="1" u="sng" dirty="0"/>
              <a:t> </a:t>
            </a:r>
            <a:r>
              <a:rPr lang="en-US" b="1" i="1" u="sng" dirty="0" err="1"/>
              <a:t>trajnim</a:t>
            </a:r>
            <a:r>
              <a:rPr lang="en-US" b="1" i="1" u="sng" dirty="0"/>
              <a:t> </a:t>
            </a:r>
            <a:r>
              <a:rPr lang="en-US" b="1" i="1" u="sng" dirty="0" err="1"/>
              <a:t>te</a:t>
            </a:r>
            <a:r>
              <a:rPr lang="en-US" b="1" i="1" u="sng" dirty="0"/>
              <a:t> </a:t>
            </a:r>
            <a:r>
              <a:rPr lang="en-US" b="1" i="1" u="sng" dirty="0" err="1"/>
              <a:t>pediatereve</a:t>
            </a:r>
            <a:r>
              <a:rPr lang="en-US" b="1" i="1" u="sng" dirty="0"/>
              <a:t>  me </a:t>
            </a:r>
            <a:r>
              <a:rPr lang="en-US" b="1" i="1" u="sng" dirty="0" err="1"/>
              <a:t>rrethe</a:t>
            </a:r>
            <a:r>
              <a:rPr lang="en-US" b="1" i="1" u="sng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13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/>
              <a:t>Drejtoria</a:t>
            </a:r>
            <a:r>
              <a:rPr lang="en-US" b="1" dirty="0"/>
              <a:t> e </a:t>
            </a:r>
            <a:r>
              <a:rPr lang="en-US" b="1" dirty="0" err="1"/>
              <a:t>Përgjithshme</a:t>
            </a:r>
            <a:r>
              <a:rPr lang="en-US" b="1" dirty="0"/>
              <a:t> e </a:t>
            </a:r>
            <a:r>
              <a:rPr lang="en-US" b="1" dirty="0" err="1"/>
              <a:t>Burgjeve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59" y="1977390"/>
            <a:ext cx="8098017" cy="41661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Kontrolli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TB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burgje</a:t>
            </a:r>
            <a:r>
              <a:rPr lang="en-US" dirty="0"/>
              <a:t>,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sfida</a:t>
            </a:r>
            <a:endParaRPr lang="en-US" dirty="0"/>
          </a:p>
          <a:p>
            <a:pPr lvl="0"/>
            <a:r>
              <a:rPr lang="en-US" dirty="0" err="1"/>
              <a:t>Bashkëpunimi</a:t>
            </a:r>
            <a:r>
              <a:rPr lang="en-US" dirty="0"/>
              <a:t> me </a:t>
            </a:r>
            <a:r>
              <a:rPr lang="en-US" dirty="0" err="1"/>
              <a:t>spitalin</a:t>
            </a:r>
            <a:r>
              <a:rPr lang="en-US" dirty="0"/>
              <a:t> e </a:t>
            </a:r>
            <a:r>
              <a:rPr lang="en-US" dirty="0" err="1"/>
              <a:t>burgut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shtrimin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trajtimin</a:t>
            </a:r>
            <a:r>
              <a:rPr lang="en-US" dirty="0"/>
              <a:t> e </a:t>
            </a:r>
            <a:r>
              <a:rPr lang="en-US" dirty="0" err="1"/>
              <a:t>pacientëve</a:t>
            </a:r>
            <a:r>
              <a:rPr lang="en-US" dirty="0"/>
              <a:t> me </a:t>
            </a:r>
            <a:r>
              <a:rPr lang="en-US" dirty="0" err="1"/>
              <a:t>tuberkuloz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burgosur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ndjekja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dalin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burgu</a:t>
            </a:r>
            <a:r>
              <a:rPr lang="en-US" dirty="0"/>
              <a:t> </a:t>
            </a: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trajtohen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TBC.</a:t>
            </a:r>
          </a:p>
          <a:p>
            <a:pPr lvl="0"/>
            <a:r>
              <a:rPr lang="en-US" dirty="0" err="1"/>
              <a:t>Bashkëpunimi</a:t>
            </a:r>
            <a:r>
              <a:rPr lang="en-US" dirty="0"/>
              <a:t> me </a:t>
            </a:r>
            <a:r>
              <a:rPr lang="en-US" dirty="0" err="1"/>
              <a:t>Laboratorin</a:t>
            </a:r>
            <a:r>
              <a:rPr lang="en-US" dirty="0"/>
              <a:t> e </a:t>
            </a:r>
            <a:r>
              <a:rPr lang="en-US" dirty="0" err="1"/>
              <a:t>Referencës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TB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kryerjen</a:t>
            </a:r>
            <a:r>
              <a:rPr lang="en-US" dirty="0"/>
              <a:t> e </a:t>
            </a:r>
            <a:r>
              <a:rPr lang="en-US" dirty="0" err="1"/>
              <a:t>ekzaminimeve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TB</a:t>
            </a:r>
          </a:p>
          <a:p>
            <a:pPr lvl="0"/>
            <a:r>
              <a:rPr lang="en-US" dirty="0" err="1"/>
              <a:t>Bashkëpunimi</a:t>
            </a:r>
            <a:r>
              <a:rPr lang="en-US" dirty="0"/>
              <a:t> me </a:t>
            </a:r>
            <a:r>
              <a:rPr lang="en-US" dirty="0" err="1"/>
              <a:t>Programin</a:t>
            </a:r>
            <a:r>
              <a:rPr lang="en-US" dirty="0"/>
              <a:t> </a:t>
            </a:r>
            <a:r>
              <a:rPr lang="en-US" dirty="0" err="1"/>
              <a:t>Kombetar</a:t>
            </a:r>
            <a:r>
              <a:rPr lang="en-US" dirty="0"/>
              <a:t>  </a:t>
            </a:r>
            <a:r>
              <a:rPr lang="en-US" dirty="0" err="1"/>
              <a:t>për</a:t>
            </a:r>
            <a:r>
              <a:rPr lang="en-US" dirty="0"/>
              <a:t> TB </a:t>
            </a:r>
            <a:r>
              <a:rPr lang="en-US" dirty="0" err="1"/>
              <a:t>dhe</a:t>
            </a:r>
            <a:r>
              <a:rPr lang="en-US" dirty="0"/>
              <a:t> HIV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mbështetje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lidhje</a:t>
            </a:r>
            <a:r>
              <a:rPr lang="en-US" dirty="0"/>
              <a:t> me </a:t>
            </a:r>
            <a:r>
              <a:rPr lang="en-US" dirty="0" err="1"/>
              <a:t>kontrollin</a:t>
            </a:r>
            <a:r>
              <a:rPr lang="en-US" dirty="0"/>
              <a:t> e TB </a:t>
            </a:r>
            <a:r>
              <a:rPr lang="en-US" dirty="0" err="1"/>
              <a:t>dhe</a:t>
            </a:r>
            <a:r>
              <a:rPr lang="en-US" dirty="0"/>
              <a:t> HIV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burgje</a:t>
            </a:r>
            <a:r>
              <a:rPr lang="en-US" dirty="0"/>
              <a:t>, </a:t>
            </a:r>
            <a:r>
              <a:rPr lang="en-US" dirty="0" err="1"/>
              <a:t>pasi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pandemisë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ishte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nivelin</a:t>
            </a:r>
            <a:r>
              <a:rPr lang="en-US" dirty="0"/>
              <a:t> e </a:t>
            </a:r>
            <a:r>
              <a:rPr lang="en-US" dirty="0" err="1"/>
              <a:t>duhur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shkak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problemeve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krijuara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Covid-19.</a:t>
            </a:r>
          </a:p>
          <a:p>
            <a:pPr lvl="0"/>
            <a:r>
              <a:rPr lang="en-US" dirty="0" err="1"/>
              <a:t>Diskutim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fokusin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buxhetin</a:t>
            </a:r>
            <a:r>
              <a:rPr lang="en-US" dirty="0"/>
              <a:t> e </a:t>
            </a:r>
            <a:r>
              <a:rPr lang="en-US" dirty="0" err="1"/>
              <a:t>akorduar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kontrollin</a:t>
            </a:r>
            <a:r>
              <a:rPr lang="en-US" dirty="0"/>
              <a:t> e TB </a:t>
            </a:r>
            <a:r>
              <a:rPr lang="en-US" dirty="0" err="1"/>
              <a:t>dhe</a:t>
            </a:r>
            <a:r>
              <a:rPr lang="en-US" dirty="0"/>
              <a:t> HIV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burgje</a:t>
            </a:r>
            <a:endParaRPr lang="en-US" dirty="0"/>
          </a:p>
          <a:p>
            <a:pPr lvl="0"/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raportimit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rasteve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TB </a:t>
            </a:r>
            <a:r>
              <a:rPr lang="en-US" dirty="0" err="1"/>
              <a:t>dhe</a:t>
            </a:r>
            <a:r>
              <a:rPr lang="en-US" dirty="0"/>
              <a:t> HIV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programet</a:t>
            </a:r>
            <a:r>
              <a:rPr lang="en-US" dirty="0"/>
              <a:t> </a:t>
            </a:r>
            <a:r>
              <a:rPr lang="en-US" dirty="0" err="1"/>
              <a:t>përkatëse</a:t>
            </a:r>
            <a:r>
              <a:rPr lang="en-US" b="1" dirty="0"/>
              <a:t>.</a:t>
            </a:r>
          </a:p>
          <a:p>
            <a:pPr lvl="0"/>
            <a:r>
              <a:rPr lang="en-US" b="1" i="1" u="sng" dirty="0" err="1"/>
              <a:t>Mungesa</a:t>
            </a:r>
            <a:r>
              <a:rPr lang="en-US" b="1" i="1" u="sng" dirty="0"/>
              <a:t> e </a:t>
            </a:r>
            <a:r>
              <a:rPr lang="en-US" b="1" i="1" u="sng" dirty="0" err="1"/>
              <a:t>mjekut</a:t>
            </a:r>
            <a:r>
              <a:rPr lang="en-US" b="1" i="1" u="sng" dirty="0"/>
              <a:t> </a:t>
            </a:r>
            <a:r>
              <a:rPr lang="en-US" b="1" i="1" u="sng" dirty="0" err="1"/>
              <a:t>pneumolog</a:t>
            </a:r>
            <a:r>
              <a:rPr lang="en-US" b="1" i="1" u="sng" dirty="0"/>
              <a:t> ne </a:t>
            </a:r>
            <a:r>
              <a:rPr lang="en-US" b="1" i="1" u="sng" dirty="0" err="1"/>
              <a:t>spitalin</a:t>
            </a:r>
            <a:r>
              <a:rPr lang="en-US" b="1" i="1" u="sng" dirty="0"/>
              <a:t> e </a:t>
            </a:r>
            <a:r>
              <a:rPr lang="en-US" b="1" i="1" u="sng" dirty="0" err="1"/>
              <a:t>burgut</a:t>
            </a:r>
            <a:r>
              <a:rPr lang="en-US" b="1" i="1" u="sng" dirty="0"/>
              <a:t> 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1138672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/>
              <a:t>Materniteti</a:t>
            </a:r>
            <a:r>
              <a:rPr lang="en-US" b="1" dirty="0"/>
              <a:t> I </a:t>
            </a:r>
            <a:r>
              <a:rPr lang="en-US" b="1" dirty="0" err="1"/>
              <a:t>ri</a:t>
            </a:r>
            <a:r>
              <a:rPr lang="en-US" b="1" dirty="0"/>
              <a:t>  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fokusohet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rritjen</a:t>
            </a:r>
            <a:r>
              <a:rPr lang="en-US" dirty="0"/>
              <a:t> e </a:t>
            </a:r>
            <a:r>
              <a:rPr lang="en-US" dirty="0" err="1"/>
              <a:t>aksesueshmërisë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cilësisë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kujdesit</a:t>
            </a:r>
            <a:r>
              <a:rPr lang="en-US" dirty="0"/>
              <a:t> </a:t>
            </a:r>
            <a:r>
              <a:rPr lang="en-US" dirty="0" err="1"/>
              <a:t>shëndetësor</a:t>
            </a:r>
            <a:r>
              <a:rPr lang="en-US" dirty="0"/>
              <a:t> neonatal </a:t>
            </a:r>
            <a:r>
              <a:rPr lang="en-US" dirty="0" err="1"/>
              <a:t>dhe</a:t>
            </a:r>
            <a:r>
              <a:rPr lang="en-US" dirty="0"/>
              <a:t> pediatric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krijuar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 </a:t>
            </a:r>
            <a:r>
              <a:rPr lang="en-US" dirty="0" err="1"/>
              <a:t>shëndetësore</a:t>
            </a:r>
            <a:r>
              <a:rPr lang="en-US" dirty="0"/>
              <a:t> </a:t>
            </a:r>
            <a:r>
              <a:rPr lang="en-US" dirty="0" err="1"/>
              <a:t>inovative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adresojnë</a:t>
            </a:r>
            <a:r>
              <a:rPr lang="en-US" dirty="0"/>
              <a:t> </a:t>
            </a:r>
            <a:r>
              <a:rPr lang="en-US" dirty="0" err="1"/>
              <a:t>nevojat</a:t>
            </a:r>
            <a:r>
              <a:rPr lang="en-US" dirty="0"/>
              <a:t> e </a:t>
            </a:r>
            <a:r>
              <a:rPr lang="en-US" dirty="0" err="1"/>
              <a:t>sistemit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kujdesit</a:t>
            </a:r>
            <a:r>
              <a:rPr lang="en-US" dirty="0"/>
              <a:t> </a:t>
            </a:r>
            <a:r>
              <a:rPr lang="en-US" dirty="0" err="1"/>
              <a:t>shëndetësor</a:t>
            </a:r>
            <a:endParaRPr lang="en-US" dirty="0"/>
          </a:p>
          <a:p>
            <a:pPr lvl="0"/>
            <a:r>
              <a:rPr lang="en-US" dirty="0" err="1"/>
              <a:t>Mbeshtetje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rritur</a:t>
            </a:r>
            <a:r>
              <a:rPr lang="en-US" dirty="0"/>
              <a:t> </a:t>
            </a:r>
            <a:r>
              <a:rPr lang="en-US" dirty="0" err="1"/>
              <a:t>aksesin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kujdesin</a:t>
            </a:r>
            <a:r>
              <a:rPr lang="en-US" dirty="0"/>
              <a:t> </a:t>
            </a:r>
            <a:r>
              <a:rPr lang="en-US" dirty="0" err="1"/>
              <a:t>thelbësor</a:t>
            </a:r>
            <a:r>
              <a:rPr lang="en-US" dirty="0"/>
              <a:t> </a:t>
            </a:r>
            <a:r>
              <a:rPr lang="en-US" dirty="0" err="1"/>
              <a:t>shëndetësor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nënat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fëmijët</a:t>
            </a:r>
            <a:r>
              <a:rPr lang="en-US" dirty="0"/>
              <a:t>, </a:t>
            </a:r>
          </a:p>
          <a:p>
            <a:pPr lvl="0"/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parandaluar</a:t>
            </a:r>
            <a:r>
              <a:rPr lang="en-US" dirty="0"/>
              <a:t> </a:t>
            </a:r>
            <a:r>
              <a:rPr lang="en-US" dirty="0" err="1"/>
              <a:t>sëmundjet</a:t>
            </a:r>
            <a:r>
              <a:rPr lang="en-US" dirty="0"/>
              <a:t> </a:t>
            </a:r>
            <a:r>
              <a:rPr lang="en-US" dirty="0" err="1"/>
              <a:t>infektive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reduktuar</a:t>
            </a:r>
            <a:r>
              <a:rPr lang="en-US" dirty="0"/>
              <a:t> </a:t>
            </a:r>
            <a:r>
              <a:rPr lang="en-US" dirty="0" err="1"/>
              <a:t>shkallën</a:t>
            </a:r>
            <a:r>
              <a:rPr lang="en-US" dirty="0"/>
              <a:t> e </a:t>
            </a:r>
            <a:r>
              <a:rPr lang="en-US" dirty="0" err="1"/>
              <a:t>infektimit</a:t>
            </a:r>
            <a:r>
              <a:rPr lang="en-US" dirty="0"/>
              <a:t> me HIV/AIDS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sëmundje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tjera</a:t>
            </a:r>
            <a:r>
              <a:rPr lang="en-US" dirty="0"/>
              <a:t> </a:t>
            </a:r>
            <a:r>
              <a:rPr lang="en-US" dirty="0" err="1"/>
              <a:t>seksualisht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transmetueshme</a:t>
            </a:r>
            <a:endParaRPr lang="en-US" dirty="0"/>
          </a:p>
          <a:p>
            <a:pPr lvl="0"/>
            <a:r>
              <a:rPr lang="en-US" dirty="0" err="1"/>
              <a:t>bashkëpunimi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fortë</a:t>
            </a:r>
            <a:r>
              <a:rPr lang="en-US" dirty="0"/>
              <a:t> me </a:t>
            </a:r>
            <a:r>
              <a:rPr lang="en-US" dirty="0" err="1"/>
              <a:t>Programin</a:t>
            </a:r>
            <a:r>
              <a:rPr lang="en-US" dirty="0"/>
              <a:t> </a:t>
            </a:r>
            <a:r>
              <a:rPr lang="en-US" dirty="0" err="1"/>
              <a:t>Kombëtar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TB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parandalimin</a:t>
            </a:r>
            <a:r>
              <a:rPr lang="en-US" dirty="0"/>
              <a:t> e TB-</a:t>
            </a:r>
            <a:r>
              <a:rPr lang="en-US" dirty="0" err="1"/>
              <a:t>së</a:t>
            </a:r>
            <a:r>
              <a:rPr lang="en-US" dirty="0"/>
              <a:t> duke </a:t>
            </a:r>
            <a:r>
              <a:rPr lang="en-US" dirty="0" err="1"/>
              <a:t>përfshirë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gjithë</a:t>
            </a:r>
            <a:r>
              <a:rPr lang="en-US" dirty="0"/>
              <a:t> </a:t>
            </a:r>
            <a:r>
              <a:rPr lang="en-US" dirty="0" err="1"/>
              <a:t>elementët</a:t>
            </a:r>
            <a:r>
              <a:rPr lang="en-US" dirty="0"/>
              <a:t> e </a:t>
            </a:r>
            <a:r>
              <a:rPr lang="en-US" dirty="0" err="1"/>
              <a:t>kontrollit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TB-</a:t>
            </a:r>
            <a:r>
              <a:rPr lang="en-US" dirty="0" err="1"/>
              <a:t>së</a:t>
            </a:r>
            <a:endParaRPr lang="en-US" dirty="0"/>
          </a:p>
          <a:p>
            <a:pPr lvl="0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Përditësimi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udhëzimeve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për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menaxhimin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rasteve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me HIV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për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nënat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dhe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fëmijët,sidurimi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I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medikamenteve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nevojshme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per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nenat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me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Hiv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dhe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per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femijet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38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takimet</a:t>
            </a:r>
            <a:r>
              <a:rPr lang="en-US" dirty="0"/>
              <a:t> me </a:t>
            </a:r>
            <a:r>
              <a:rPr lang="en-US" dirty="0" err="1"/>
              <a:t>palët</a:t>
            </a:r>
            <a:r>
              <a:rPr lang="en-US" dirty="0"/>
              <a:t> e </a:t>
            </a:r>
            <a:r>
              <a:rPr lang="en-US" dirty="0" err="1"/>
              <a:t>interesuara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kombëtar</a:t>
            </a:r>
            <a:r>
              <a:rPr lang="en-US" dirty="0"/>
              <a:t>, </a:t>
            </a:r>
            <a:r>
              <a:rPr lang="en-US" dirty="0" err="1"/>
              <a:t>veprimet</a:t>
            </a:r>
            <a:r>
              <a:rPr lang="en-US" dirty="0"/>
              <a:t> e </a:t>
            </a:r>
            <a:r>
              <a:rPr lang="en-US" dirty="0" err="1"/>
              <a:t>nevojshme</a:t>
            </a:r>
            <a:r>
              <a:rPr lang="en-US" dirty="0"/>
              <a:t> </a:t>
            </a:r>
            <a:r>
              <a:rPr lang="en-US" dirty="0" err="1"/>
              <a:t>janë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Sigurimi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qëndrueshmërisë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shërbimeve</a:t>
            </a:r>
            <a:endParaRPr lang="en-US" dirty="0"/>
          </a:p>
          <a:p>
            <a:r>
              <a:rPr lang="en-US" dirty="0" err="1"/>
              <a:t>Mbështetje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këshillim</a:t>
            </a:r>
            <a:r>
              <a:rPr lang="en-US" dirty="0"/>
              <a:t> </a:t>
            </a:r>
            <a:r>
              <a:rPr lang="en-US" dirty="0" err="1"/>
              <a:t>psikosocial</a:t>
            </a:r>
            <a:r>
              <a:rPr lang="en-US" dirty="0"/>
              <a:t>.</a:t>
            </a:r>
          </a:p>
          <a:p>
            <a:r>
              <a:rPr lang="en-US" dirty="0" err="1"/>
              <a:t>Përpjekjet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promovuar</a:t>
            </a:r>
            <a:r>
              <a:rPr lang="en-US" dirty="0"/>
              <a:t> </a:t>
            </a:r>
            <a:r>
              <a:rPr lang="en-US" dirty="0" err="1"/>
              <a:t>transparencën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llogaridhënien</a:t>
            </a:r>
            <a:endParaRPr lang="en-US" dirty="0"/>
          </a:p>
          <a:p>
            <a:r>
              <a:rPr lang="en-US" dirty="0" err="1"/>
              <a:t>Eliminimi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stigmatizimit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diskriminimit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prekurve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 </a:t>
            </a:r>
            <a:r>
              <a:rPr lang="en-US" dirty="0" err="1"/>
              <a:t>sëmundjet</a:t>
            </a:r>
            <a:r>
              <a:rPr lang="en-US" dirty="0"/>
              <a:t>, </a:t>
            </a:r>
            <a:r>
              <a:rPr lang="en-US" dirty="0" err="1"/>
              <a:t>veçanërisht</a:t>
            </a:r>
            <a:r>
              <a:rPr lang="en-US" dirty="0"/>
              <a:t> </a:t>
            </a:r>
            <a:r>
              <a:rPr lang="en-US" dirty="0" err="1"/>
              <a:t>grupeve</a:t>
            </a:r>
            <a:r>
              <a:rPr lang="en-US" dirty="0"/>
              <a:t> </a:t>
            </a:r>
            <a:r>
              <a:rPr lang="en-US" dirty="0" err="1"/>
              <a:t>vulnerabel</a:t>
            </a:r>
            <a:endParaRPr lang="en-US" dirty="0"/>
          </a:p>
          <a:p>
            <a:r>
              <a:rPr lang="en-US" dirty="0" err="1"/>
              <a:t>Grupet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popullsisë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angazhuara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monitorimin</a:t>
            </a:r>
            <a:r>
              <a:rPr lang="en-US" dirty="0"/>
              <a:t> e </a:t>
            </a:r>
            <a:r>
              <a:rPr lang="en-US" dirty="0" err="1"/>
              <a:t>proceseve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lidhura</a:t>
            </a:r>
            <a:r>
              <a:rPr lang="en-US" dirty="0"/>
              <a:t> me </a:t>
            </a:r>
            <a:r>
              <a:rPr lang="en-US" dirty="0" err="1"/>
              <a:t>tranzicionin</a:t>
            </a:r>
            <a:endParaRPr lang="en-US" dirty="0"/>
          </a:p>
          <a:p>
            <a:r>
              <a:rPr lang="en-US" dirty="0" err="1"/>
              <a:t>Shoqëria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objektivat</a:t>
            </a:r>
            <a:r>
              <a:rPr lang="en-US" dirty="0"/>
              <a:t> e </a:t>
            </a:r>
            <a:r>
              <a:rPr lang="en-US" dirty="0" err="1"/>
              <a:t>saj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avokimit</a:t>
            </a:r>
            <a:r>
              <a:rPr lang="en-US" dirty="0"/>
              <a:t> </a:t>
            </a:r>
            <a:r>
              <a:rPr lang="en-US" dirty="0" err="1"/>
              <a:t>lidhur</a:t>
            </a:r>
            <a:r>
              <a:rPr lang="en-US" dirty="0"/>
              <a:t> me </a:t>
            </a:r>
            <a:r>
              <a:rPr lang="en-US" dirty="0" err="1"/>
              <a:t>qëndrueshmërinë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tranzicionin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09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E </a:t>
            </a:r>
            <a:r>
              <a:rPr lang="en-US" dirty="0" err="1"/>
              <a:t>rëndësishme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qëndrueshmërinë</a:t>
            </a:r>
            <a:r>
              <a:rPr lang="en-US" dirty="0"/>
              <a:t>, </a:t>
            </a:r>
            <a:r>
              <a:rPr lang="en-US" dirty="0" err="1"/>
              <a:t>tranzicionin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bashkëfinancimin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strategji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fuqishme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 </a:t>
            </a:r>
            <a:r>
              <a:rPr lang="en-US" dirty="0" err="1"/>
              <a:t>shëndetësore</a:t>
            </a:r>
            <a:r>
              <a:rPr lang="en-US" dirty="0"/>
              <a:t>,  </a:t>
            </a:r>
            <a:r>
              <a:rPr lang="en-US" dirty="0" err="1"/>
              <a:t>strategji</a:t>
            </a:r>
            <a:r>
              <a:rPr lang="en-US" dirty="0"/>
              <a:t> </a:t>
            </a:r>
            <a:r>
              <a:rPr lang="en-US" dirty="0" err="1"/>
              <a:t>financimi</a:t>
            </a:r>
            <a:r>
              <a:rPr lang="en-US" dirty="0"/>
              <a:t> </a:t>
            </a:r>
            <a:r>
              <a:rPr lang="en-US" dirty="0" err="1"/>
              <a:t>shëndetësor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plane </a:t>
            </a:r>
            <a:r>
              <a:rPr lang="en-US" dirty="0" err="1"/>
              <a:t>strategjike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sëmundjet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err="1"/>
              <a:t>Inkurajimi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investimeve</a:t>
            </a:r>
            <a:r>
              <a:rPr lang="en-US" dirty="0"/>
              <a:t> </a:t>
            </a:r>
            <a:r>
              <a:rPr lang="en-US" dirty="0" err="1"/>
              <a:t>shtesë</a:t>
            </a:r>
            <a:r>
              <a:rPr lang="en-US" dirty="0"/>
              <a:t> </a:t>
            </a:r>
          </a:p>
          <a:p>
            <a:r>
              <a:rPr lang="en-US" dirty="0" err="1"/>
              <a:t>Përshpejtimi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përpjekjeve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t'u</a:t>
            </a:r>
            <a:r>
              <a:rPr lang="en-US" dirty="0"/>
              <a:t> </a:t>
            </a:r>
            <a:r>
              <a:rPr lang="en-US" dirty="0" err="1"/>
              <a:t>përgatitur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tranzicion</a:t>
            </a:r>
            <a:r>
              <a:rPr lang="en-US" dirty="0"/>
              <a:t>,</a:t>
            </a:r>
          </a:p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forcohet</a:t>
            </a:r>
            <a:r>
              <a:rPr lang="en-US" dirty="0"/>
              <a:t> </a:t>
            </a:r>
            <a:r>
              <a:rPr lang="en-US" dirty="0" err="1"/>
              <a:t>fokusi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popullatat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 </a:t>
            </a:r>
          </a:p>
          <a:p>
            <a:r>
              <a:rPr lang="en-US" dirty="0" err="1"/>
              <a:t>Forcimi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harmonizimit</a:t>
            </a:r>
            <a:r>
              <a:rPr lang="en-US" dirty="0"/>
              <a:t> </a:t>
            </a:r>
            <a:r>
              <a:rPr lang="en-US" dirty="0" err="1"/>
              <a:t>ndërmjet</a:t>
            </a:r>
            <a:r>
              <a:rPr lang="en-US" dirty="0"/>
              <a:t> </a:t>
            </a:r>
            <a:r>
              <a:rPr lang="en-US" dirty="0" err="1"/>
              <a:t>granteve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Fondit</a:t>
            </a:r>
            <a:r>
              <a:rPr lang="en-US" dirty="0"/>
              <a:t> Global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sistemeve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vendit</a:t>
            </a:r>
            <a:endParaRPr lang="en-US" dirty="0"/>
          </a:p>
          <a:p>
            <a:r>
              <a:rPr lang="en-US" dirty="0" err="1"/>
              <a:t>Analiza</a:t>
            </a:r>
            <a:r>
              <a:rPr lang="en-US" dirty="0"/>
              <a:t> e </a:t>
            </a:r>
            <a:r>
              <a:rPr lang="en-US" dirty="0" err="1"/>
              <a:t>sfidave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qëndrueshmërisë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/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tranzicionit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zhvillimi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zbatimi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754918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Example of Map 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12821" t="12543" r="17308" b="11916"/>
          <a:stretch/>
        </p:blipFill>
        <p:spPr bwMode="auto">
          <a:xfrm>
            <a:off x="323386" y="1769869"/>
            <a:ext cx="11030414" cy="48762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8639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dirty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Task Force findings and proposed interventions for the CCM. </a:t>
            </a:r>
            <a:br>
              <a:rPr lang="en-US" dirty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CCM task Force</a:t>
            </a:r>
          </a:p>
          <a:p>
            <a:pPr marL="0" indent="0">
              <a:buNone/>
            </a:pPr>
            <a:r>
              <a:rPr lang="en-US" dirty="0"/>
              <a:t>November 4th, 2021</a:t>
            </a:r>
          </a:p>
          <a:p>
            <a:pPr marL="0" indent="0">
              <a:buNone/>
            </a:pPr>
            <a:r>
              <a:rPr lang="en-US" dirty="0" err="1"/>
              <a:t>Dy</a:t>
            </a:r>
            <a:r>
              <a:rPr lang="en-US" dirty="0"/>
              <a:t> </a:t>
            </a:r>
            <a:r>
              <a:rPr lang="en-US" dirty="0" err="1"/>
              <a:t>fushat</a:t>
            </a:r>
            <a:r>
              <a:rPr lang="en-US" dirty="0"/>
              <a:t> e </a:t>
            </a:r>
            <a:r>
              <a:rPr lang="en-US" dirty="0" err="1"/>
              <a:t>synuara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ndërhyrje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vlerësimit</a:t>
            </a:r>
            <a:r>
              <a:rPr lang="en-US" dirty="0"/>
              <a:t>, </a:t>
            </a:r>
            <a:r>
              <a:rPr lang="en-US" dirty="0" err="1"/>
              <a:t>nga</a:t>
            </a:r>
            <a:r>
              <a:rPr lang="en-US" dirty="0"/>
              <a:t> task force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duke u </a:t>
            </a:r>
            <a:r>
              <a:rPr lang="en-US" dirty="0" err="1"/>
              <a:t>mbeshtetur</a:t>
            </a:r>
            <a:r>
              <a:rPr lang="en-US" dirty="0"/>
              <a:t> ne </a:t>
            </a:r>
            <a:r>
              <a:rPr lang="en-US" dirty="0" err="1"/>
              <a:t>udhezimet</a:t>
            </a:r>
            <a:r>
              <a:rPr lang="en-US" dirty="0"/>
              <a:t> e </a:t>
            </a:r>
            <a:r>
              <a:rPr lang="en-US" dirty="0" err="1"/>
              <a:t>GlobalFund</a:t>
            </a:r>
            <a:r>
              <a:rPr lang="en-US" dirty="0"/>
              <a:t> </a:t>
            </a:r>
          </a:p>
          <a:p>
            <a:r>
              <a:rPr lang="en-US" dirty="0" err="1"/>
              <a:t>Pozicionimi</a:t>
            </a:r>
            <a:endParaRPr lang="en-US" dirty="0"/>
          </a:p>
          <a:p>
            <a:r>
              <a:rPr lang="en-US" dirty="0"/>
              <a:t>Engagement </a:t>
            </a:r>
          </a:p>
          <a:p>
            <a:pPr marL="0" indent="0">
              <a:buNone/>
            </a:pP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rishikim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fushave</a:t>
            </a:r>
            <a:r>
              <a:rPr lang="en-US" dirty="0"/>
              <a:t> </a:t>
            </a:r>
            <a:r>
              <a:rPr lang="en-US" dirty="0" err="1"/>
              <a:t>perkatese</a:t>
            </a:r>
            <a:r>
              <a:rPr lang="en-US" dirty="0"/>
              <a:t> 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ofrojë</a:t>
            </a:r>
            <a:r>
              <a:rPr lang="en-US" dirty="0"/>
              <a:t> </a:t>
            </a:r>
            <a:r>
              <a:rPr lang="en-US" dirty="0" err="1"/>
              <a:t>udhëzime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aktivitetet</a:t>
            </a:r>
            <a:r>
              <a:rPr lang="en-US" dirty="0"/>
              <a:t> e </a:t>
            </a:r>
            <a:r>
              <a:rPr lang="en-US" dirty="0" err="1"/>
              <a:t>ardhshme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ndërmerren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CCM.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5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E- learning Positioning Global Fund </a:t>
            </a:r>
            <a:br>
              <a:rPr lang="en-US" dirty="0"/>
            </a:br>
            <a:r>
              <a:rPr lang="en-US" dirty="0" err="1"/>
              <a:t>Kuptimi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Pozicionimit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Fondi</a:t>
            </a:r>
            <a:r>
              <a:rPr lang="en-US" dirty="0"/>
              <a:t> Global </a:t>
            </a:r>
            <a:r>
              <a:rPr lang="en-US" dirty="0" err="1"/>
              <a:t>inkurajon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vendet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ndërtojnë</a:t>
            </a:r>
            <a:r>
              <a:rPr lang="en-US" dirty="0"/>
              <a:t> </a:t>
            </a:r>
            <a:r>
              <a:rPr lang="en-US" dirty="0" err="1"/>
              <a:t>strukturat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, </a:t>
            </a:r>
            <a:r>
              <a:rPr lang="en-US" dirty="0" err="1"/>
              <a:t>kudo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jetë</a:t>
            </a:r>
            <a:r>
              <a:rPr lang="en-US" dirty="0"/>
              <a:t> e </a:t>
            </a:r>
            <a:r>
              <a:rPr lang="en-US" dirty="0" err="1"/>
              <a:t>mundur</a:t>
            </a:r>
            <a:r>
              <a:rPr lang="en-US" dirty="0"/>
              <a:t>,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pozicionojnë</a:t>
            </a:r>
            <a:r>
              <a:rPr lang="en-US" dirty="0"/>
              <a:t> </a:t>
            </a:r>
            <a:r>
              <a:rPr lang="en-US" dirty="0" err="1"/>
              <a:t>funksionet</a:t>
            </a:r>
            <a:r>
              <a:rPr lang="en-US" dirty="0"/>
              <a:t> e CCM </a:t>
            </a:r>
            <a:r>
              <a:rPr lang="en-US" dirty="0" err="1"/>
              <a:t>brenda</a:t>
            </a:r>
            <a:r>
              <a:rPr lang="en-US" dirty="0"/>
              <a:t> </a:t>
            </a:r>
            <a:r>
              <a:rPr lang="en-US" dirty="0" err="1"/>
              <a:t>platformave</a:t>
            </a:r>
            <a:r>
              <a:rPr lang="en-US" dirty="0"/>
              <a:t> </a:t>
            </a:r>
            <a:r>
              <a:rPr lang="en-US" dirty="0" err="1"/>
              <a:t>ekzistuese</a:t>
            </a:r>
            <a:r>
              <a:rPr lang="en-US" dirty="0"/>
              <a:t> </a:t>
            </a:r>
            <a:r>
              <a:rPr lang="en-US" dirty="0" err="1"/>
              <a:t>shëndetësore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kontribuar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koordinimin</a:t>
            </a:r>
            <a:r>
              <a:rPr lang="en-US" dirty="0"/>
              <a:t> </a:t>
            </a:r>
            <a:r>
              <a:rPr lang="en-US" dirty="0" err="1"/>
              <a:t>qendror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programeve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investimeve</a:t>
            </a:r>
            <a:r>
              <a:rPr lang="en-US" dirty="0"/>
              <a:t> </a:t>
            </a:r>
            <a:r>
              <a:rPr lang="en-US" dirty="0" err="1"/>
              <a:t>shëndetësore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  <a:r>
              <a:rPr lang="en-US" dirty="0" err="1"/>
              <a:t>Ndikimi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COVID-19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përgjigjet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HIV, TB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malaries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theksuar</a:t>
            </a:r>
            <a:r>
              <a:rPr lang="en-US" dirty="0"/>
              <a:t> </a:t>
            </a:r>
            <a:r>
              <a:rPr lang="en-US" dirty="0" err="1"/>
              <a:t>nevojën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përgjigje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integruara</a:t>
            </a:r>
            <a:r>
              <a:rPr lang="en-US" dirty="0"/>
              <a:t> </a:t>
            </a:r>
            <a:r>
              <a:rPr lang="en-US" dirty="0" err="1"/>
              <a:t>mirë</a:t>
            </a:r>
            <a:r>
              <a:rPr lang="en-US" dirty="0"/>
              <a:t> </a:t>
            </a:r>
            <a:r>
              <a:rPr lang="en-US" dirty="0" err="1"/>
              <a:t>shëndetësore</a:t>
            </a:r>
            <a:r>
              <a:rPr lang="en-US" dirty="0"/>
              <a:t>,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qeverisje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fuqishme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 per </a:t>
            </a:r>
            <a:r>
              <a:rPr lang="en-US" dirty="0" err="1"/>
              <a:t>shëndetin</a:t>
            </a:r>
            <a:r>
              <a:rPr lang="en-US" dirty="0"/>
              <a:t>.</a:t>
            </a:r>
          </a:p>
          <a:p>
            <a:r>
              <a:rPr lang="en-US" dirty="0"/>
              <a:t>Moduli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pozicionimit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e-Learning </a:t>
            </a:r>
          </a:p>
        </p:txBody>
      </p:sp>
    </p:spTree>
    <p:extLst>
      <p:ext uri="{BB962C8B-B14F-4D97-AF65-F5344CB8AC3E}">
        <p14:creationId xmlns:p14="http://schemas.microsoft.com/office/powerpoint/2010/main" val="407540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Përshkruani</a:t>
            </a:r>
            <a:r>
              <a:rPr lang="en-US" dirty="0"/>
              <a:t> se </a:t>
            </a:r>
            <a:r>
              <a:rPr lang="en-US" dirty="0" err="1"/>
              <a:t>çfarë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thotë</a:t>
            </a:r>
            <a:r>
              <a:rPr lang="en-US" dirty="0"/>
              <a:t> </a:t>
            </a:r>
            <a:r>
              <a:rPr lang="en-US" dirty="0" err="1"/>
              <a:t>pozicionimi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CCM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përshkruani</a:t>
            </a:r>
            <a:r>
              <a:rPr lang="en-US" dirty="0"/>
              <a:t> se </a:t>
            </a:r>
            <a:r>
              <a:rPr lang="en-US" dirty="0" err="1"/>
              <a:t>kush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rëndësishëm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Çfarë</a:t>
            </a:r>
            <a:r>
              <a:rPr lang="en-US" b="1" dirty="0"/>
              <a:t> </a:t>
            </a:r>
            <a:r>
              <a:rPr lang="en-US" b="1" dirty="0" err="1"/>
              <a:t>është</a:t>
            </a:r>
            <a:r>
              <a:rPr lang="en-US" b="1" dirty="0"/>
              <a:t> </a:t>
            </a:r>
            <a:r>
              <a:rPr lang="en-US" b="1" dirty="0" err="1"/>
              <a:t>pozicionimi</a:t>
            </a:r>
            <a:endParaRPr lang="en-US" b="1" dirty="0"/>
          </a:p>
          <a:p>
            <a:r>
              <a:rPr lang="en-US" dirty="0"/>
              <a:t> </a:t>
            </a:r>
            <a:r>
              <a:rPr lang="en-US" dirty="0" err="1"/>
              <a:t>Pozicionimi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CCM e </a:t>
            </a:r>
            <a:r>
              <a:rPr lang="en-US" dirty="0" err="1"/>
              <a:t>gjen</a:t>
            </a:r>
            <a:r>
              <a:rPr lang="en-US" dirty="0"/>
              <a:t> </a:t>
            </a:r>
            <a:r>
              <a:rPr lang="en-US" dirty="0" err="1"/>
              <a:t>vendin</a:t>
            </a:r>
            <a:r>
              <a:rPr lang="en-US" dirty="0"/>
              <a:t> e </a:t>
            </a:r>
            <a:r>
              <a:rPr lang="en-US" dirty="0" err="1"/>
              <a:t>saj</a:t>
            </a:r>
            <a:r>
              <a:rPr lang="en-US" dirty="0"/>
              <a:t> optimal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lidhje</a:t>
            </a:r>
            <a:r>
              <a:rPr lang="en-US" dirty="0"/>
              <a:t> me </a:t>
            </a:r>
            <a:r>
              <a:rPr lang="en-US" dirty="0" err="1"/>
              <a:t>vendimmarrjen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sistemin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gjerë</a:t>
            </a:r>
            <a:r>
              <a:rPr lang="en-US" dirty="0"/>
              <a:t> </a:t>
            </a:r>
            <a:r>
              <a:rPr lang="en-US" dirty="0" err="1"/>
              <a:t>shëndetësor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Pjesëmarrja</a:t>
            </a:r>
            <a:r>
              <a:rPr lang="en-US" dirty="0"/>
              <a:t>, </a:t>
            </a:r>
            <a:r>
              <a:rPr lang="en-US" dirty="0" err="1"/>
              <a:t>nëpërmjet</a:t>
            </a:r>
            <a:r>
              <a:rPr lang="en-US" dirty="0"/>
              <a:t> </a:t>
            </a:r>
            <a:r>
              <a:rPr lang="en-US" dirty="0" err="1"/>
              <a:t>krijimit</a:t>
            </a:r>
            <a:r>
              <a:rPr lang="en-US" dirty="0"/>
              <a:t>, </a:t>
            </a:r>
            <a:r>
              <a:rPr lang="en-US" dirty="0" err="1"/>
              <a:t>zhvillimit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zgjerimit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partneriteteve</a:t>
            </a:r>
            <a:r>
              <a:rPr lang="en-US" dirty="0"/>
              <a:t> </a:t>
            </a:r>
            <a:r>
              <a:rPr lang="en-US" dirty="0" err="1"/>
              <a:t>ndërmjet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gjithë</a:t>
            </a:r>
            <a:r>
              <a:rPr lang="en-US" dirty="0"/>
              <a:t> </a:t>
            </a:r>
            <a:r>
              <a:rPr lang="en-US" dirty="0" err="1"/>
              <a:t>aktorëve</a:t>
            </a:r>
            <a:r>
              <a:rPr lang="en-US" dirty="0"/>
              <a:t> </a:t>
            </a:r>
            <a:r>
              <a:rPr lang="en-US" dirty="0" err="1"/>
              <a:t>përkatës</a:t>
            </a:r>
            <a:endParaRPr lang="en-US" dirty="0"/>
          </a:p>
          <a:p>
            <a:r>
              <a:rPr lang="en-US" dirty="0" err="1"/>
              <a:t>Përafrimi</a:t>
            </a:r>
            <a:r>
              <a:rPr lang="en-US" dirty="0"/>
              <a:t> me </a:t>
            </a:r>
            <a:r>
              <a:rPr lang="en-US" dirty="0" err="1"/>
              <a:t>qeverisjen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 </a:t>
            </a:r>
            <a:r>
              <a:rPr lang="en-US" dirty="0" err="1"/>
              <a:t>shëndetësore</a:t>
            </a:r>
            <a:endParaRPr lang="en-US" dirty="0"/>
          </a:p>
          <a:p>
            <a:r>
              <a:rPr lang="en-US" dirty="0" err="1"/>
              <a:t>Përfshirja</a:t>
            </a:r>
            <a:r>
              <a:rPr lang="en-US" dirty="0"/>
              <a:t>,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proceseve</a:t>
            </a:r>
            <a:r>
              <a:rPr lang="en-US" dirty="0"/>
              <a:t> </a:t>
            </a:r>
            <a:r>
              <a:rPr lang="en-US" dirty="0" err="1"/>
              <a:t>transparente</a:t>
            </a:r>
            <a:r>
              <a:rPr lang="en-US" dirty="0"/>
              <a:t> </a:t>
            </a:r>
            <a:r>
              <a:rPr lang="en-US" dirty="0" err="1"/>
              <a:t>qeverisëse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japin</a:t>
            </a:r>
            <a:r>
              <a:rPr lang="en-US" dirty="0"/>
              <a:t> </a:t>
            </a:r>
            <a:r>
              <a:rPr lang="en-US" dirty="0" err="1"/>
              <a:t>zë</a:t>
            </a:r>
            <a:r>
              <a:rPr lang="en-US" dirty="0"/>
              <a:t> </a:t>
            </a:r>
            <a:r>
              <a:rPr lang="en-US" dirty="0" err="1"/>
              <a:t>popullatës</a:t>
            </a:r>
            <a:r>
              <a:rPr lang="en-US" dirty="0"/>
              <a:t> </a:t>
            </a:r>
            <a:r>
              <a:rPr lang="en-US" dirty="0" err="1"/>
              <a:t>kyce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prekur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keto</a:t>
            </a:r>
            <a:r>
              <a:rPr lang="en-US" dirty="0"/>
              <a:t> </a:t>
            </a:r>
            <a:r>
              <a:rPr lang="en-US" dirty="0" err="1"/>
              <a:t>semundje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3841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Kuptimi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sistemit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gjerë</a:t>
            </a:r>
            <a:r>
              <a:rPr lang="en-US" dirty="0"/>
              <a:t> </a:t>
            </a:r>
            <a:r>
              <a:rPr lang="en-US" dirty="0" err="1"/>
              <a:t>shëndetësor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shëndetësor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Qeverisja</a:t>
            </a:r>
            <a:endParaRPr lang="en-US" dirty="0"/>
          </a:p>
          <a:p>
            <a:r>
              <a:rPr lang="en-US" dirty="0" err="1"/>
              <a:t>Donatorët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Agjenci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ndryshme</a:t>
            </a:r>
            <a:r>
              <a:rPr lang="en-US" dirty="0"/>
              <a:t> </a:t>
            </a:r>
            <a:r>
              <a:rPr lang="en-US" dirty="0" err="1"/>
              <a:t>mbeshtetese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1458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Skema</a:t>
            </a:r>
            <a:r>
              <a:rPr lang="en-US" dirty="0"/>
              <a:t> e </a:t>
            </a:r>
            <a:r>
              <a:rPr lang="en-US" dirty="0" err="1"/>
              <a:t>Pozicionimit</a:t>
            </a:r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95707"/>
            <a:ext cx="9220200" cy="375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02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përfshijë</a:t>
            </a:r>
            <a:r>
              <a:rPr lang="en-US" dirty="0"/>
              <a:t> </a:t>
            </a:r>
            <a:r>
              <a:rPr lang="en-US" dirty="0" err="1"/>
              <a:t>funksionin</a:t>
            </a:r>
            <a:r>
              <a:rPr lang="en-US" dirty="0"/>
              <a:t> e </a:t>
            </a:r>
            <a:r>
              <a:rPr lang="en-US" dirty="0" err="1"/>
              <a:t>tij</a:t>
            </a:r>
            <a:r>
              <a:rPr lang="en-US" dirty="0"/>
              <a:t>: 1.2.3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Njohurite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Si </a:t>
            </a:r>
            <a:r>
              <a:rPr lang="en-US" dirty="0" err="1"/>
              <a:t>funksionojnë</a:t>
            </a:r>
            <a:endParaRPr lang="en-US" dirty="0"/>
          </a:p>
          <a:p>
            <a:r>
              <a:rPr lang="en-US" dirty="0"/>
              <a:t>Duke </a:t>
            </a:r>
            <a:r>
              <a:rPr lang="en-US" dirty="0" err="1"/>
              <a:t>analizuar</a:t>
            </a:r>
            <a:r>
              <a:rPr lang="en-US" dirty="0"/>
              <a:t> </a:t>
            </a:r>
            <a:r>
              <a:rPr lang="en-US" dirty="0" err="1"/>
              <a:t>rolet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strukturat</a:t>
            </a:r>
            <a:r>
              <a:rPr lang="en-US" dirty="0"/>
              <a:t> e </a:t>
            </a:r>
            <a:r>
              <a:rPr lang="en-US" dirty="0" err="1"/>
              <a:t>përbërjeve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ndryshme</a:t>
            </a:r>
            <a:endParaRPr lang="en-US" dirty="0"/>
          </a:p>
          <a:p>
            <a:r>
              <a:rPr lang="en-US" dirty="0"/>
              <a:t>Si </a:t>
            </a:r>
            <a:r>
              <a:rPr lang="en-US" dirty="0" err="1"/>
              <a:t>shperndahen</a:t>
            </a:r>
            <a:r>
              <a:rPr lang="en-US" dirty="0"/>
              <a:t>  </a:t>
            </a:r>
            <a:r>
              <a:rPr lang="en-US" dirty="0" err="1"/>
              <a:t>përgjegjësitë</a:t>
            </a:r>
            <a:endParaRPr lang="en-US" dirty="0"/>
          </a:p>
          <a:p>
            <a:r>
              <a:rPr lang="en-US" dirty="0" err="1"/>
              <a:t>Vlerësimi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marrëdhënies</a:t>
            </a:r>
            <a:r>
              <a:rPr lang="en-US" dirty="0"/>
              <a:t> </a:t>
            </a:r>
            <a:r>
              <a:rPr lang="en-US" dirty="0" err="1"/>
              <a:t>ndërmjet</a:t>
            </a:r>
            <a:r>
              <a:rPr lang="en-US" dirty="0"/>
              <a:t> </a:t>
            </a:r>
            <a:r>
              <a:rPr lang="en-US" dirty="0" err="1"/>
              <a:t>stukturave</a:t>
            </a:r>
            <a:r>
              <a:rPr lang="en-US" dirty="0"/>
              <a:t> </a:t>
            </a:r>
            <a:r>
              <a:rPr lang="en-US" dirty="0" err="1"/>
              <a:t>shendetesore</a:t>
            </a:r>
            <a:r>
              <a:rPr lang="en-US" dirty="0"/>
              <a:t> </a:t>
            </a:r>
          </a:p>
          <a:p>
            <a:r>
              <a:rPr lang="en-US" dirty="0" err="1"/>
              <a:t>Përcaktimi</a:t>
            </a:r>
            <a:r>
              <a:rPr lang="en-US" dirty="0"/>
              <a:t> </a:t>
            </a: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rregullimi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</a:t>
            </a:r>
            <a:r>
              <a:rPr lang="en-US" dirty="0" err="1"/>
              <a:t>lejon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CCM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jetë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efektive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luftën</a:t>
            </a:r>
            <a:r>
              <a:rPr lang="en-US" dirty="0"/>
              <a:t> </a:t>
            </a:r>
            <a:r>
              <a:rPr lang="en-US" dirty="0" err="1"/>
              <a:t>kundër</a:t>
            </a:r>
            <a:r>
              <a:rPr lang="en-US" dirty="0"/>
              <a:t> </a:t>
            </a:r>
            <a:r>
              <a:rPr lang="en-US" dirty="0" err="1"/>
              <a:t>sëmundjeve</a:t>
            </a:r>
            <a:endParaRPr lang="en-US" dirty="0"/>
          </a:p>
          <a:p>
            <a:r>
              <a:rPr lang="en-US" dirty="0"/>
              <a:t>Ku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qëndrojë</a:t>
            </a:r>
            <a:r>
              <a:rPr lang="en-US" dirty="0"/>
              <a:t> CCM?</a:t>
            </a:r>
          </a:p>
          <a:p>
            <a:r>
              <a:rPr lang="en-US" dirty="0"/>
              <a:t>Si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arrijme</a:t>
            </a:r>
            <a:r>
              <a:rPr lang="en-US" dirty="0"/>
              <a:t> ate </a:t>
            </a:r>
            <a:r>
              <a:rPr lang="en-US" dirty="0" err="1"/>
              <a:t>ku</a:t>
            </a:r>
            <a:r>
              <a:rPr lang="en-US" dirty="0"/>
              <a:t> do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qendroj</a:t>
            </a:r>
            <a:r>
              <a:rPr lang="en-US" dirty="0"/>
              <a:t> CCM?</a:t>
            </a:r>
          </a:p>
        </p:txBody>
      </p:sp>
    </p:spTree>
    <p:extLst>
      <p:ext uri="{BB962C8B-B14F-4D97-AF65-F5344CB8AC3E}">
        <p14:creationId xmlns:p14="http://schemas.microsoft.com/office/powerpoint/2010/main" val="2867306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2.Kordinimi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 err="1"/>
              <a:t>Ndarja</a:t>
            </a:r>
            <a:r>
              <a:rPr lang="en-US" dirty="0"/>
              <a:t> e </a:t>
            </a:r>
            <a:r>
              <a:rPr lang="en-US" dirty="0" err="1"/>
              <a:t>informacionit</a:t>
            </a:r>
            <a:endParaRPr lang="en-US" dirty="0"/>
          </a:p>
          <a:p>
            <a:r>
              <a:rPr lang="en-US" dirty="0" err="1"/>
              <a:t>Përmirësimi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mbledhjes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përbashkët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dhënave</a:t>
            </a:r>
            <a:r>
              <a:rPr lang="en-US" dirty="0"/>
              <a:t> @ </a:t>
            </a:r>
            <a:r>
              <a:rPr lang="en-US" dirty="0" err="1"/>
              <a:t>analizës</a:t>
            </a:r>
            <a:r>
              <a:rPr lang="en-US" dirty="0"/>
              <a:t> duke </a:t>
            </a:r>
            <a:r>
              <a:rPr lang="en-US" dirty="0" err="1"/>
              <a:t>përfshirë</a:t>
            </a:r>
            <a:r>
              <a:rPr lang="en-US" dirty="0"/>
              <a:t> </a:t>
            </a:r>
            <a:r>
              <a:rPr lang="en-US" dirty="0" err="1"/>
              <a:t>platformat</a:t>
            </a:r>
            <a:r>
              <a:rPr lang="en-US" dirty="0"/>
              <a:t> e </a:t>
            </a:r>
            <a:r>
              <a:rPr lang="en-US" dirty="0" err="1"/>
              <a:t>bazuara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komunitet</a:t>
            </a:r>
            <a:endParaRPr lang="en-US" dirty="0"/>
          </a:p>
          <a:p>
            <a:r>
              <a:rPr lang="en-US" dirty="0" err="1"/>
              <a:t>Organizimi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takimit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platformat</a:t>
            </a:r>
            <a:r>
              <a:rPr lang="en-US" dirty="0"/>
              <a:t> e </a:t>
            </a:r>
            <a:r>
              <a:rPr lang="en-US" dirty="0" err="1"/>
              <a:t>tjera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mbledhjen</a:t>
            </a:r>
            <a:r>
              <a:rPr lang="en-US" dirty="0"/>
              <a:t> e CCM-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vëzhgues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jashtem</a:t>
            </a:r>
            <a:r>
              <a:rPr lang="en-US" dirty="0"/>
              <a:t> </a:t>
            </a:r>
          </a:p>
          <a:p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promovuar</a:t>
            </a:r>
            <a:r>
              <a:rPr lang="en-US" dirty="0"/>
              <a:t> </a:t>
            </a:r>
            <a:r>
              <a:rPr lang="en-US" dirty="0" err="1"/>
              <a:t>mbikëqyrjen</a:t>
            </a:r>
            <a:r>
              <a:rPr lang="en-US" dirty="0"/>
              <a:t> e </a:t>
            </a:r>
            <a:r>
              <a:rPr lang="en-US" dirty="0" err="1"/>
              <a:t>përbashkët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programeve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ndryshme</a:t>
            </a:r>
            <a:r>
              <a:rPr lang="en-US" dirty="0"/>
              <a:t> </a:t>
            </a:r>
            <a:r>
              <a:rPr lang="en-US" dirty="0" err="1"/>
              <a:t>shëndetësore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përmirësuar</a:t>
            </a:r>
            <a:r>
              <a:rPr lang="en-US" dirty="0"/>
              <a:t> </a:t>
            </a:r>
            <a:r>
              <a:rPr lang="en-US" dirty="0" err="1"/>
              <a:t>cilesine</a:t>
            </a:r>
            <a:r>
              <a:rPr lang="en-US" dirty="0"/>
              <a:t> e </a:t>
            </a:r>
            <a:r>
              <a:rPr lang="en-US" dirty="0" err="1"/>
              <a:t>sherbimeve</a:t>
            </a:r>
            <a:r>
              <a:rPr lang="en-US" dirty="0"/>
              <a:t>. </a:t>
            </a:r>
          </a:p>
          <a:p>
            <a:r>
              <a:rPr lang="en-US" dirty="0" err="1"/>
              <a:t>Politikat</a:t>
            </a:r>
            <a:r>
              <a:rPr lang="en-US" dirty="0"/>
              <a:t> e </a:t>
            </a:r>
            <a:r>
              <a:rPr lang="en-US" dirty="0" err="1"/>
              <a:t>harmonizuara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qeverisjes</a:t>
            </a:r>
            <a:endParaRPr lang="en-US" dirty="0"/>
          </a:p>
          <a:p>
            <a:r>
              <a:rPr lang="en-US" dirty="0" err="1"/>
              <a:t>Promovimi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përfaqësimit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veprim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shoqërisë</a:t>
            </a:r>
            <a:r>
              <a:rPr lang="en-US" dirty="0"/>
              <a:t> </a:t>
            </a:r>
            <a:r>
              <a:rPr lang="en-US" dirty="0" err="1"/>
              <a:t>civile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53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Struktura</a:t>
            </a:r>
            <a:r>
              <a:rPr lang="en-US" dirty="0"/>
              <a:t> e </a:t>
            </a:r>
            <a:r>
              <a:rPr lang="en-US" dirty="0" err="1"/>
              <a:t>qëndrueshme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 err="1"/>
              <a:t>Qëndrueshmëria</a:t>
            </a:r>
            <a:endParaRPr lang="en-US" dirty="0"/>
          </a:p>
          <a:p>
            <a:r>
              <a:rPr lang="en-US" dirty="0" err="1"/>
              <a:t>Përcaktimi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zbatimi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CCM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qeverisjen</a:t>
            </a:r>
            <a:r>
              <a:rPr lang="en-US" dirty="0"/>
              <a:t> </a:t>
            </a:r>
            <a:r>
              <a:rPr lang="en-US" dirty="0" err="1"/>
              <a:t>shëndetësore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afat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gjatë</a:t>
            </a:r>
            <a:endParaRPr lang="en-US" dirty="0"/>
          </a:p>
          <a:p>
            <a:r>
              <a:rPr lang="en-US" dirty="0" err="1"/>
              <a:t>Qeverisja</a:t>
            </a:r>
            <a:endParaRPr lang="en-US" dirty="0"/>
          </a:p>
          <a:p>
            <a:r>
              <a:rPr lang="en-US" dirty="0" err="1"/>
              <a:t>Rishikimi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manualeve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qeverisjes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CCM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inkorporuar</a:t>
            </a:r>
            <a:r>
              <a:rPr lang="en-US" dirty="0"/>
              <a:t> </a:t>
            </a:r>
            <a:r>
              <a:rPr lang="en-US" dirty="0" err="1"/>
              <a:t>procedura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53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1091</Words>
  <Application>Microsoft Office PowerPoint</Application>
  <PresentationFormat>Widescreen</PresentationFormat>
  <Paragraphs>99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Cavolini</vt:lpstr>
      <vt:lpstr>Office Theme</vt:lpstr>
      <vt:lpstr>Oversight Task Force  CCM Albania  </vt:lpstr>
      <vt:lpstr> Task Force findings and proposed interventions for the CCM.  </vt:lpstr>
      <vt:lpstr>  E- learning Positioning Global Fund  Kuptimi i Pozicionimit  </vt:lpstr>
      <vt:lpstr>Përshkruani se çfarë do të thotë pozicionimi i CCM dhe përshkruani se kush është i rëndësishëm</vt:lpstr>
      <vt:lpstr>Kuptimi i sistemit më të gjerë shëndetësor </vt:lpstr>
      <vt:lpstr>Skema e Pozicionimit </vt:lpstr>
      <vt:lpstr>CCM duhet të përfshijë funksionin e tij: 1.2.3</vt:lpstr>
      <vt:lpstr>2.Kordinimi </vt:lpstr>
      <vt:lpstr>3. Struktura e qëndrueshme</vt:lpstr>
      <vt:lpstr>PowerPoint Presentation</vt:lpstr>
      <vt:lpstr>1. Spitali Universitar “Shefqet Ndroqi</vt:lpstr>
      <vt:lpstr>Departamenti i Pediatrisë QSUT </vt:lpstr>
      <vt:lpstr>Drejtoria e Përgjithshme e Burgjeve </vt:lpstr>
      <vt:lpstr>Materniteti I ri    </vt:lpstr>
      <vt:lpstr>Nga takimet me palët e interesuara në nivel kombëtar, veprimet e nevojshme janë</vt:lpstr>
      <vt:lpstr>E rëndësishme për qëndrueshmërinë, tranzicionin dhe bashkëfinancimin: </vt:lpstr>
      <vt:lpstr>                  Example of Map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the transition context, understand the transition lens and how it fits within Positioning</dc:title>
  <dc:creator>User</dc:creator>
  <cp:lastModifiedBy>Manjola Kola</cp:lastModifiedBy>
  <cp:revision>32</cp:revision>
  <dcterms:created xsi:type="dcterms:W3CDTF">2022-10-12T07:08:20Z</dcterms:created>
  <dcterms:modified xsi:type="dcterms:W3CDTF">2023-09-30T19:47:45Z</dcterms:modified>
</cp:coreProperties>
</file>